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58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17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ED68E2-653C-4C1D-831E-6B1633E8DE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45FDC9E-2ED2-4373-B9B2-C929B6101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900A7F-97DA-46E8-98D3-265667131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FE4DC3-5E77-4C52-A387-38625C9CA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43DFABE-A26C-4476-9351-1939DD627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8456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21DFF0-EBC0-4A7F-8D35-949753F1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D72E490-3A1B-4D54-90B2-52590658B8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261EF3-2E7C-467D-A350-D60192571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F2DAD5-45CD-4919-A5E1-1CB64DE3E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98E7FBD-0EC3-4D46-A5C7-D635CD636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8382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BDC98A9-DEC8-4363-AAA4-405342BF93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E8C3C65-645A-4E39-9A3A-DB33584F98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B3C7A9-1289-452F-B7E8-974C4D57B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9517CD-1B48-48F3-93E5-FD7239F49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56FCFE6-7A9F-4F29-9434-BA866A074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706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1D1E77-D2E5-4CAF-8AEA-E9E55F101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E29159-6169-40B3-8653-C88564BE3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265583-4AC4-41C6-B3DB-BB8718138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E4B47D-EB8F-4D32-BEF9-7902A862C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BDF6173-4418-465D-B4E3-33C36C9D8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3232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BC9CC-589B-4FF4-A8BB-1A12AEAF0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16C8133-4B4D-48A7-9FD5-C3DD989D6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1100F3-1402-47BE-88E8-180A81805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2BF1BED-9A26-4ADE-9E5D-D9936A058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AD8D80-4B70-4262-B6F3-542D21001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7934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0AC8A9-5FD3-4327-A21E-5046245D9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096E45-583B-4F7F-9E3F-879AD90715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D93325-6599-436B-AD7B-6E4455090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C4B649A-E580-40DA-BE62-9429F07C1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208FE4-16C3-4972-AEB6-F58ABD446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E158EB6-3B02-4EC0-B8ED-6BEA82E94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3018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17C6E-B203-4CB5-B6B2-3E650EDC2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695E4E8-770F-4C46-88A3-208FF2B2C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5A5B9B-88FB-49F5-A898-710857ACCA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ED3D2D6-C169-497F-98E1-667B43865F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CE26B80-14AB-479E-8D3E-FB311034AA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6AA3C03-11BF-4850-865F-A39B242A3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5ACFB42-3CCB-4A80-A90F-862FCCDA6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4C9C8B9-24C5-43DC-921E-B42E78A96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8156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EA26-F78A-41F3-B1A8-D4F315AF3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B1CC92C-E359-423D-8FCB-FFD5D447B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14D57DA-0434-48A3-A116-2CDE2FA35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C17808-7408-436A-9AAA-B677F7DE8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7539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BA0B536-2B71-458F-BCE2-389FECA82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EE686CB-5C88-497A-AB6B-05BFECA9E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94E5240-50A5-411B-A1CE-572794C8F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1493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1F463B-54CD-4214-B2DF-3DF22AF7D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81A415-561A-4941-B2A5-64087F1EB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1D5ACCA-61A2-4FB9-AA6A-3C9F3B693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67493CC-54E8-4104-9A5A-5332BDFA3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4EC74B-8798-49B7-A948-CD8BE2AAB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3AB2EA1-7458-440F-B875-3C9E3A525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606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8CAF47-D234-4A19-ADA1-33624AB7C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8762EAB-F579-448D-BE24-7F075FE666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22DF374-FC1B-420F-80E1-C1F30C572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637DA34-11FB-499F-9692-5E666912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D3F1232-2C20-4ACC-8967-3C7E61EB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9DCC2B5-2FD8-4A05-9B73-0F5550EF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4166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EA09CD5-EA26-4B56-8615-3FE186C89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6635ECB-87D2-4E9E-A6B5-AE0A09B7E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F026707-8354-494C-BFAA-071E9BBCD6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90159-B3BF-45B7-8227-C0F0E15739DE}" type="datetimeFigureOut">
              <a:rPr lang="pt-BR" smtClean="0"/>
              <a:t>03/04/2022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1876FD-D381-4597-8221-2492980046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B7F423-D7DA-4485-8FEF-B93D71AEDC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916A0F-84FB-498C-A045-402F54B8FB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3821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17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93A6D552-7AD4-4A73-9826-4C47D3D9A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556" y="4037579"/>
            <a:ext cx="3936888" cy="2624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B20F3D-8B90-4E73-B414-687989F65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214438"/>
            <a:ext cx="9448800" cy="2387600"/>
          </a:xfrm>
        </p:spPr>
        <p:txBody>
          <a:bodyPr>
            <a:normAutofit fontScale="90000"/>
          </a:bodyPr>
          <a:lstStyle/>
          <a:p>
            <a:r>
              <a:rPr lang="pt-BR" b="1" dirty="0">
                <a:solidFill>
                  <a:schemeClr val="bg1"/>
                </a:solidFill>
                <a:latin typeface="Bitter" panose="02000000000000000000" pitchFamily="2" charset="0"/>
              </a:rPr>
              <a:t>Mentindo (e desmentindo) com gráficos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C3FE61-4493-43A3-B351-2F11C54632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solidFill>
                  <a:schemeClr val="bg1"/>
                </a:solidFill>
                <a:latin typeface="Raleway" panose="020B0503030101060003" pitchFamily="34" charset="0"/>
              </a:rPr>
              <a:t>Será que </a:t>
            </a:r>
            <a:r>
              <a:rPr lang="pt-BR" dirty="0" err="1">
                <a:solidFill>
                  <a:schemeClr val="bg1"/>
                </a:solidFill>
                <a:latin typeface="Raleway" panose="020B0503030101060003" pitchFamily="34" charset="0"/>
              </a:rPr>
              <a:t>Anitta</a:t>
            </a:r>
            <a:r>
              <a:rPr lang="pt-BR" dirty="0">
                <a:solidFill>
                  <a:schemeClr val="bg1"/>
                </a:solidFill>
                <a:latin typeface="Raleway" panose="020B0503030101060003" pitchFamily="34" charset="0"/>
              </a:rPr>
              <a:t> “envolveu”?????</a:t>
            </a:r>
          </a:p>
        </p:txBody>
      </p:sp>
    </p:spTree>
    <p:extLst>
      <p:ext uri="{BB962C8B-B14F-4D97-AF65-F5344CB8AC3E}">
        <p14:creationId xmlns:p14="http://schemas.microsoft.com/office/powerpoint/2010/main" val="1755965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C8F8A44-8C07-4F69-B211-6704B892F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568" y="833284"/>
            <a:ext cx="10382864" cy="519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98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D6C6D58-8F45-4DC5-B903-F81489CE4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1AFBA8D7-B586-4617-B7FC-D21A5FFFD9C1}"/>
              </a:ext>
            </a:extLst>
          </p:cNvPr>
          <p:cNvSpPr/>
          <p:nvPr/>
        </p:nvSpPr>
        <p:spPr>
          <a:xfrm>
            <a:off x="2870200" y="241300"/>
            <a:ext cx="6400800" cy="723900"/>
          </a:xfrm>
          <a:prstGeom prst="roundRect">
            <a:avLst/>
          </a:prstGeom>
          <a:noFill/>
          <a:ln w="28575">
            <a:solidFill>
              <a:srgbClr val="6917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877258D4-1923-4508-8B3F-3E565966A639}"/>
              </a:ext>
            </a:extLst>
          </p:cNvPr>
          <p:cNvSpPr/>
          <p:nvPr/>
        </p:nvSpPr>
        <p:spPr>
          <a:xfrm>
            <a:off x="6502400" y="2749550"/>
            <a:ext cx="2171700" cy="1136650"/>
          </a:xfrm>
          <a:prstGeom prst="roundRect">
            <a:avLst/>
          </a:prstGeom>
          <a:noFill/>
          <a:ln w="28575">
            <a:solidFill>
              <a:srgbClr val="6917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FE067829-B2FF-4AC0-A5E2-1519701F2645}"/>
              </a:ext>
            </a:extLst>
          </p:cNvPr>
          <p:cNvSpPr/>
          <p:nvPr/>
        </p:nvSpPr>
        <p:spPr>
          <a:xfrm>
            <a:off x="3175000" y="5943600"/>
            <a:ext cx="736600" cy="463550"/>
          </a:xfrm>
          <a:prstGeom prst="roundRect">
            <a:avLst/>
          </a:prstGeom>
          <a:noFill/>
          <a:ln w="28575">
            <a:solidFill>
              <a:srgbClr val="6917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C33C33A9-AAC5-4E62-BD9F-720B2C799366}"/>
              </a:ext>
            </a:extLst>
          </p:cNvPr>
          <p:cNvSpPr/>
          <p:nvPr/>
        </p:nvSpPr>
        <p:spPr>
          <a:xfrm>
            <a:off x="7823200" y="5438774"/>
            <a:ext cx="850900" cy="1136649"/>
          </a:xfrm>
          <a:prstGeom prst="roundRect">
            <a:avLst/>
          </a:prstGeom>
          <a:noFill/>
          <a:ln w="28575">
            <a:solidFill>
              <a:srgbClr val="6917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EAEFE0E-C034-450B-B25A-3AC32C1971EE}"/>
              </a:ext>
            </a:extLst>
          </p:cNvPr>
          <p:cNvSpPr txBox="1"/>
          <p:nvPr/>
        </p:nvSpPr>
        <p:spPr>
          <a:xfrm>
            <a:off x="8534400" y="1498600"/>
            <a:ext cx="3213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b="1" dirty="0">
                <a:solidFill>
                  <a:schemeClr val="bg1"/>
                </a:solidFill>
                <a:highlight>
                  <a:srgbClr val="6917D5"/>
                </a:highlight>
                <a:latin typeface="Raleway" panose="020B0503030101060003" pitchFamily="34" charset="0"/>
              </a:rPr>
              <a:t>Textos tendenciosos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1DC032E-EEA8-401D-87DA-95258EFB23DE}"/>
              </a:ext>
            </a:extLst>
          </p:cNvPr>
          <p:cNvSpPr txBox="1"/>
          <p:nvPr/>
        </p:nvSpPr>
        <p:spPr>
          <a:xfrm>
            <a:off x="9239250" y="5545433"/>
            <a:ext cx="71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b="1" dirty="0">
                <a:solidFill>
                  <a:schemeClr val="bg1"/>
                </a:solidFill>
                <a:highlight>
                  <a:srgbClr val="6917D5"/>
                </a:highlight>
                <a:latin typeface="Raleway" panose="020B0503030101060003" pitchFamily="34" charset="0"/>
              </a:rPr>
              <a:t>Cor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42B1B9E-4913-4647-B802-4014E494D9F1}"/>
              </a:ext>
            </a:extLst>
          </p:cNvPr>
          <p:cNvSpPr txBox="1"/>
          <p:nvPr/>
        </p:nvSpPr>
        <p:spPr>
          <a:xfrm>
            <a:off x="0" y="5426074"/>
            <a:ext cx="3543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b="1" dirty="0">
                <a:solidFill>
                  <a:schemeClr val="bg1"/>
                </a:solidFill>
                <a:highlight>
                  <a:srgbClr val="6917D5"/>
                </a:highlight>
                <a:latin typeface="Raleway" panose="020B0503030101060003" pitchFamily="34" charset="0"/>
              </a:rPr>
              <a:t>Eixo não inicia no zero</a:t>
            </a:r>
          </a:p>
        </p:txBody>
      </p:sp>
      <p:pic>
        <p:nvPicPr>
          <p:cNvPr id="13" name="Picture 2" descr="Anitta Anittapress GIF - Anitta Anittapress Anittagifs - Discover &amp; Share  GIFs">
            <a:extLst>
              <a:ext uri="{FF2B5EF4-FFF2-40B4-BE49-F238E27FC236}">
                <a16:creationId xmlns:a16="http://schemas.microsoft.com/office/drawing/2014/main" id="{9BCBAE68-ED0F-43A7-AF45-FA8886768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2555603" cy="1960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74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65A5544-3557-429F-A734-856FB35C0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9C1DB9C-7AC2-4C6D-AB6C-6B20EDBF6256}"/>
              </a:ext>
            </a:extLst>
          </p:cNvPr>
          <p:cNvSpPr txBox="1"/>
          <p:nvPr/>
        </p:nvSpPr>
        <p:spPr>
          <a:xfrm>
            <a:off x="279400" y="1826567"/>
            <a:ext cx="226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400" b="1" dirty="0">
                <a:solidFill>
                  <a:schemeClr val="bg1"/>
                </a:solidFill>
                <a:highlight>
                  <a:srgbClr val="6917D5"/>
                </a:highlight>
                <a:latin typeface="Raleway" panose="020B0503030101060003" pitchFamily="34" charset="0"/>
              </a:rPr>
              <a:t>Cadê a fonte?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EEC448B-A2C6-4545-BECA-D519CA77169E}"/>
              </a:ext>
            </a:extLst>
          </p:cNvPr>
          <p:cNvSpPr txBox="1"/>
          <p:nvPr/>
        </p:nvSpPr>
        <p:spPr>
          <a:xfrm>
            <a:off x="8563429" y="1826567"/>
            <a:ext cx="33491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000" b="1" dirty="0">
                <a:solidFill>
                  <a:schemeClr val="bg1"/>
                </a:solidFill>
                <a:highlight>
                  <a:srgbClr val="6917D5"/>
                </a:highlight>
                <a:latin typeface="Raleway" panose="020B0503030101060003" pitchFamily="34" charset="0"/>
              </a:rPr>
              <a:t>Sem informações metodológicas: ignora a quantidade de faixas por artista, as diferenças entre as semanas...</a:t>
            </a:r>
          </a:p>
        </p:txBody>
      </p:sp>
    </p:spTree>
    <p:extLst>
      <p:ext uri="{BB962C8B-B14F-4D97-AF65-F5344CB8AC3E}">
        <p14:creationId xmlns:p14="http://schemas.microsoft.com/office/powerpoint/2010/main" val="2154206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0285E84-4AFD-4481-9B8D-49BEF0811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000"/>
            <a:ext cx="12192000" cy="60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17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1AAB195D-594B-4569-8BF3-6EC2BD45A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1806" y="0"/>
            <a:ext cx="5840361" cy="730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24BF881-6B41-43BE-9885-FB957FBE87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0" y="0"/>
            <a:ext cx="6341806" cy="691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0988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43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Bitter</vt:lpstr>
      <vt:lpstr>Calibri</vt:lpstr>
      <vt:lpstr>Calibri Light</vt:lpstr>
      <vt:lpstr>Raleway</vt:lpstr>
      <vt:lpstr>Tema do Office</vt:lpstr>
      <vt:lpstr>Mentindo (e desmentindo) com gráficos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Mentindo (e desmentindo com gráficos)</dc:title>
  <dc:creator>Bianca Muniz</dc:creator>
  <cp:lastModifiedBy>Bianca Muniz</cp:lastModifiedBy>
  <cp:revision>2</cp:revision>
  <dcterms:created xsi:type="dcterms:W3CDTF">2022-04-02T18:09:10Z</dcterms:created>
  <dcterms:modified xsi:type="dcterms:W3CDTF">2022-04-03T19:01:27Z</dcterms:modified>
</cp:coreProperties>
</file>

<file path=docProps/thumbnail.jpeg>
</file>